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9"/>
  </p:notesMasterIdLst>
  <p:sldIdLst>
    <p:sldId id="256" r:id="rId5"/>
    <p:sldId id="257" r:id="rId6"/>
    <p:sldId id="259" r:id="rId7"/>
    <p:sldId id="258" r:id="rId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10/18/2015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258532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NAMD</a:t>
            </a: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ot (just) </a:t>
            </a:r>
            <a:r>
              <a:rPr lang="en-US" i="1" dirty="0"/>
              <a:t>A</a:t>
            </a:r>
            <a:r>
              <a:rPr lang="en-US" dirty="0"/>
              <a:t>nother </a:t>
            </a:r>
            <a:r>
              <a:rPr lang="en-US" i="1" dirty="0"/>
              <a:t>M</a:t>
            </a:r>
            <a:r>
              <a:rPr lang="en-US" dirty="0"/>
              <a:t>olecular </a:t>
            </a:r>
            <a:r>
              <a:rPr lang="en-US" i="1" dirty="0" smtClean="0"/>
              <a:t>D</a:t>
            </a:r>
            <a:r>
              <a:rPr lang="en-US" dirty="0" smtClean="0"/>
              <a:t>ynamics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695770"/>
            <a:ext cx="4944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</a:rPr>
              <a:t>http://</a:t>
            </a:r>
            <a:r>
              <a:rPr lang="en-US" sz="2000" b="1" dirty="0" smtClean="0">
                <a:ln/>
                <a:solidFill>
                  <a:schemeClr val="accent3"/>
                </a:solidFill>
              </a:rPr>
              <a:t>www.ks.uiuc.edu/Research/namd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26" name="Picture 2" descr="http://www.ks.uiuc.edu/images/ofmonth/2013-02a/cover3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17" y="817533"/>
            <a:ext cx="3766683" cy="3754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1143000"/>
            <a:ext cx="4588757" cy="524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Free to use and easy to install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Accepts various popular force fields 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dirty="0" smtClean="0"/>
              <a:t>AMBER, CHARMM, X-PLOR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Highly efficient when running in parallel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Multiple environments available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different thermodynamic ensembles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external fields defined by user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Complex dynamic schemes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restraints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replicas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free energy calculations</a:t>
            </a: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2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dirty="0" smtClean="0"/>
              <a:t>Requirements to run a NAMD simulation</a:t>
            </a:r>
            <a:endParaRPr lang="en-US" dirty="0"/>
          </a:p>
        </p:txBody>
      </p:sp>
      <p:pic>
        <p:nvPicPr>
          <p:cNvPr id="4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0397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5238</TotalTime>
  <Words>78</Words>
  <Application>Microsoft Office PowerPoint</Application>
  <PresentationFormat>On-screen Show (4:3)</PresentationFormat>
  <Paragraphs>24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Powerpoint-Template_HFIR-SNS</vt:lpstr>
      <vt:lpstr>Introduction to NAMD</vt:lpstr>
      <vt:lpstr>Not (just) Another Molecular Dynamics</vt:lpstr>
      <vt:lpstr>Requirements to run a NAMD simulation</vt:lpstr>
      <vt:lpstr>Input files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145</cp:revision>
  <dcterms:created xsi:type="dcterms:W3CDTF">2014-04-28T13:33:12Z</dcterms:created>
  <dcterms:modified xsi:type="dcterms:W3CDTF">2015-10-18T15:48:26Z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